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2220" y="-6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14026-4F25-4041-8A94-21C1CED3184D}" type="datetimeFigureOut">
              <a:rPr lang="pt-BR" smtClean="0"/>
              <a:t>23/02/2016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1F621-07A8-4AB1-B0FB-19545C803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206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61F621-07A8-4AB1-B0FB-19545C8030C8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13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961C3-2851-4994-8565-BEC2A782AA16}" type="datetimeFigureOut">
              <a:rPr lang="pt-BR" smtClean="0"/>
              <a:pPr/>
              <a:t>23/02/2016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ED009-F82B-42A3-ADAE-7FD2A72462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.istockimg.com/file_thumbview_approve/21805029/2/stock-photo-21805029-men-hands-hold-a-tablet-computer-with-isolated-scre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753636">
            <a:off x="-597794" y="-329996"/>
            <a:ext cx="5117232" cy="3634086"/>
          </a:xfrm>
          <a:prstGeom prst="rect">
            <a:avLst/>
          </a:prstGeom>
          <a:noFill/>
        </p:spPr>
      </p:pic>
      <p:sp>
        <p:nvSpPr>
          <p:cNvPr id="18" name="Trapezóide 17"/>
          <p:cNvSpPr/>
          <p:nvPr/>
        </p:nvSpPr>
        <p:spPr>
          <a:xfrm rot="16200000">
            <a:off x="8620" y="1849927"/>
            <a:ext cx="6912768" cy="6930008"/>
          </a:xfrm>
          <a:prstGeom prst="trapezoid">
            <a:avLst>
              <a:gd name="adj" fmla="val 2618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 rot="20745072">
            <a:off x="643637" y="481870"/>
            <a:ext cx="2399694" cy="1631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Treinamento de Técnicas de Medição de Vazão – Teoria e Prática, </a:t>
            </a:r>
            <a:r>
              <a:rPr lang="pt-BR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</a:t>
            </a:r>
            <a:r>
              <a:rPr lang="pt-BR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 </a:t>
            </a:r>
            <a:r>
              <a:rPr lang="pt-BR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São </a:t>
            </a:r>
            <a:r>
              <a:rPr lang="pt-BR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Paulo/SP</a:t>
            </a:r>
            <a:endParaRPr lang="pt-BR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1" name="Conector reto 10"/>
          <p:cNvCxnSpPr/>
          <p:nvPr/>
        </p:nvCxnSpPr>
        <p:spPr>
          <a:xfrm flipV="1">
            <a:off x="-79407" y="1858968"/>
            <a:ext cx="7200800" cy="1872208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-171400" y="6897216"/>
            <a:ext cx="7200800" cy="1872208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404518" y="7521484"/>
            <a:ext cx="125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Realização:</a:t>
            </a:r>
            <a:endParaRPr lang="pt-BR" b="1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3856270" y="8544108"/>
            <a:ext cx="2254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Telefones de Contato: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3772784" y="3440832"/>
            <a:ext cx="315722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Período: 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03 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a 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05 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de 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Maio/16</a:t>
            </a:r>
            <a:endParaRPr lang="pt-BR" sz="1400" dirty="0" smtClean="0">
              <a:latin typeface="Arial Rounded MT Bold" pitchFamily="34" charset="0"/>
              <a:cs typeface="Aharoni" pitchFamily="2" charset="-79"/>
            </a:endParaRPr>
          </a:p>
          <a:p>
            <a:endParaRPr lang="pt-BR" sz="1500" dirty="0" smtClean="0">
              <a:latin typeface="Arial Rounded MT Bold" pitchFamily="34" charset="0"/>
              <a:cs typeface="Aharoni" pitchFamily="2" charset="-79"/>
            </a:endParaRPr>
          </a:p>
          <a:p>
            <a:pPr>
              <a:buFont typeface="Wingdings" pitchFamily="2" charset="2"/>
              <a:buChar char="ü"/>
            </a:pPr>
            <a:r>
              <a:rPr lang="pt-BR" sz="1500" dirty="0" smtClean="0">
                <a:latin typeface="Arial Rounded MT Bold" pitchFamily="34" charset="0"/>
                <a:cs typeface="Aharoni" pitchFamily="2" charset="-79"/>
              </a:rPr>
              <a:t>Horário: </a:t>
            </a:r>
            <a:r>
              <a:rPr lang="pt-BR" sz="1500" dirty="0" smtClean="0">
                <a:latin typeface="Arial Rounded MT Bold" pitchFamily="34" charset="0"/>
                <a:cs typeface="Aharoni" pitchFamily="2" charset="-79"/>
              </a:rPr>
              <a:t>8h </a:t>
            </a:r>
            <a:r>
              <a:rPr lang="pt-BR" sz="1500" dirty="0" smtClean="0">
                <a:latin typeface="Arial Rounded MT Bold" pitchFamily="34" charset="0"/>
                <a:cs typeface="Aharoni" pitchFamily="2" charset="-79"/>
              </a:rPr>
              <a:t>às </a:t>
            </a:r>
            <a:r>
              <a:rPr lang="pt-BR" sz="1500" dirty="0" smtClean="0">
                <a:latin typeface="Arial Rounded MT Bold" pitchFamily="34" charset="0"/>
                <a:cs typeface="Aharoni" pitchFamily="2" charset="-79"/>
              </a:rPr>
              <a:t>18h</a:t>
            </a:r>
            <a:endParaRPr lang="pt-BR" sz="1500" dirty="0" smtClean="0">
              <a:latin typeface="Arial Rounded MT Bold" pitchFamily="34" charset="0"/>
              <a:cs typeface="Aharoni" pitchFamily="2" charset="-79"/>
            </a:endParaRPr>
          </a:p>
          <a:p>
            <a:endParaRPr lang="pt-BR" sz="1500" dirty="0" smtClean="0">
              <a:latin typeface="Arial Rounded MT Bold" pitchFamily="34" charset="0"/>
              <a:cs typeface="Aharoni" pitchFamily="2" charset="-79"/>
            </a:endParaRPr>
          </a:p>
          <a:p>
            <a:pPr>
              <a:buFont typeface="Wingdings" pitchFamily="2" charset="2"/>
              <a:buChar char="ü"/>
            </a:pPr>
            <a:r>
              <a:rPr lang="pt-BR" sz="1500" dirty="0" smtClean="0">
                <a:latin typeface="Arial Rounded MT Bold" pitchFamily="34" charset="0"/>
                <a:cs typeface="Aharoni" pitchFamily="2" charset="-79"/>
              </a:rPr>
              <a:t>Carga Horária: 20 horas</a:t>
            </a:r>
          </a:p>
          <a:p>
            <a:pPr>
              <a:buFont typeface="Wingdings" pitchFamily="2" charset="2"/>
              <a:buChar char="ü"/>
            </a:pPr>
            <a:endParaRPr lang="pt-BR" sz="1500" dirty="0">
              <a:latin typeface="Arial Rounded MT Bold" pitchFamily="34" charset="0"/>
              <a:cs typeface="Aharoni" pitchFamily="2" charset="-79"/>
            </a:endParaRPr>
          </a:p>
          <a:p>
            <a:pPr>
              <a:buFont typeface="Wingdings" pitchFamily="2" charset="2"/>
              <a:buChar char="ü"/>
            </a:pPr>
            <a:r>
              <a:rPr lang="pt-BR" sz="1500" dirty="0" smtClean="0">
                <a:latin typeface="Arial Rounded MT Bold" pitchFamily="34" charset="0"/>
                <a:cs typeface="Aharoni" pitchFamily="2" charset="-79"/>
              </a:rPr>
              <a:t>Local do Evento: Av.: do Estado, 4567 – Mooca - SP</a:t>
            </a:r>
          </a:p>
          <a:p>
            <a:pPr>
              <a:buFont typeface="Wingdings" pitchFamily="2" charset="2"/>
              <a:buChar char="ü"/>
            </a:pPr>
            <a:endParaRPr lang="pt-BR" sz="1500" dirty="0" smtClean="0">
              <a:latin typeface="Arial Rounded MT Bold" pitchFamily="34" charset="0"/>
              <a:cs typeface="Aharoni" pitchFamily="2" charset="-79"/>
            </a:endParaRPr>
          </a:p>
          <a:p>
            <a:pPr>
              <a:buFont typeface="Wingdings" pitchFamily="2" charset="2"/>
              <a:buChar char="ü"/>
            </a:pPr>
            <a:r>
              <a:rPr lang="pt-BR" sz="1500" dirty="0">
                <a:latin typeface="Arial Rounded MT Bold"/>
                <a:cs typeface="Arial" panose="020B0604020202020204" pitchFamily="34" charset="0"/>
              </a:rPr>
              <a:t>Inscrições pelos e-mails </a:t>
            </a:r>
          </a:p>
          <a:p>
            <a:r>
              <a:rPr lang="pt-BR" sz="1500" dirty="0">
                <a:latin typeface="Arial Rounded MT Bold"/>
                <a:cs typeface="Arial" panose="020B0604020202020204" pitchFamily="34" charset="0"/>
              </a:rPr>
              <a:t> </a:t>
            </a:r>
            <a:r>
              <a:rPr lang="pt-BR" sz="1500" dirty="0" smtClean="0">
                <a:latin typeface="Arial Rounded MT Bold"/>
                <a:cs typeface="Arial" panose="020B0604020202020204" pitchFamily="34" charset="0"/>
              </a:rPr>
              <a:t>  t4m@uol.com.br </a:t>
            </a:r>
            <a:r>
              <a:rPr lang="pt-BR" sz="1500" dirty="0">
                <a:latin typeface="Arial Rounded MT Bold"/>
                <a:cs typeface="Arial" panose="020B0604020202020204" pitchFamily="34" charset="0"/>
              </a:rPr>
              <a:t>e </a:t>
            </a:r>
            <a:r>
              <a:rPr lang="pt-BR" sz="1500" dirty="0" smtClean="0">
                <a:latin typeface="Arial Rounded MT Bold"/>
                <a:cs typeface="Arial" panose="020B0604020202020204" pitchFamily="34" charset="0"/>
              </a:rPr>
              <a:t>         vendas@sensycal.com.br ou </a:t>
            </a:r>
          </a:p>
          <a:p>
            <a:r>
              <a:rPr lang="pt-BR" sz="1500" dirty="0" smtClean="0">
                <a:latin typeface="Arial Rounded MT Bold"/>
                <a:cs typeface="Arial" panose="020B0604020202020204" pitchFamily="34" charset="0"/>
              </a:rPr>
              <a:t>pelos </a:t>
            </a:r>
            <a:r>
              <a:rPr lang="pt-BR" sz="1500" dirty="0">
                <a:latin typeface="Arial Rounded MT Bold"/>
                <a:cs typeface="Arial" panose="020B0604020202020204" pitchFamily="34" charset="0"/>
              </a:rPr>
              <a:t>telefones (41) 8857-7142 </a:t>
            </a:r>
            <a:endParaRPr lang="pt-BR" sz="1500" dirty="0" smtClean="0">
              <a:latin typeface="Arial Rounded MT Bold"/>
              <a:cs typeface="Arial" panose="020B0604020202020204" pitchFamily="34" charset="0"/>
            </a:endParaRPr>
          </a:p>
          <a:p>
            <a:r>
              <a:rPr lang="pt-BR" sz="1500" dirty="0" smtClean="0">
                <a:latin typeface="Arial Rounded MT Bold"/>
                <a:cs typeface="Arial" panose="020B0604020202020204" pitchFamily="34" charset="0"/>
              </a:rPr>
              <a:t>e (</a:t>
            </a:r>
            <a:r>
              <a:rPr lang="pt-BR" sz="1500" dirty="0">
                <a:latin typeface="Arial Rounded MT Bold"/>
                <a:cs typeface="Arial" panose="020B0604020202020204" pitchFamily="34" charset="0"/>
              </a:rPr>
              <a:t>11) 3275-0094</a:t>
            </a:r>
          </a:p>
          <a:p>
            <a:endParaRPr lang="pt-BR" sz="1500" dirty="0">
              <a:latin typeface="Arial Rounded MT Bold" pitchFamily="34" charset="0"/>
              <a:cs typeface="Aharoni" pitchFamily="2" charset="-79"/>
            </a:endParaRPr>
          </a:p>
        </p:txBody>
      </p:sp>
      <p:pic>
        <p:nvPicPr>
          <p:cNvPr id="15" name="Picture 2" descr="http://1.bp.blogspot.com/-ClFmNPbTax4/VKwxw5GYzPI/AAAAAAAAEBE/qDrimNiXJGU/s1600/whatsapp-todesdrohungen_34808c4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68363" y="9057456"/>
            <a:ext cx="288032" cy="291288"/>
          </a:xfrm>
          <a:prstGeom prst="rect">
            <a:avLst/>
          </a:prstGeom>
          <a:noFill/>
        </p:spPr>
      </p:pic>
      <p:pic>
        <p:nvPicPr>
          <p:cNvPr id="16" name="Picture 8" descr="http://www.sestaro.com.br/wp/wp-content/uploads/2015/01/untitled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12253" y="9417496"/>
            <a:ext cx="216024" cy="216024"/>
          </a:xfrm>
          <a:prstGeom prst="rect">
            <a:avLst/>
          </a:prstGeom>
          <a:noFill/>
        </p:spPr>
      </p:pic>
      <p:sp>
        <p:nvSpPr>
          <p:cNvPr id="17" name="CaixaDeTexto 16"/>
          <p:cNvSpPr txBox="1"/>
          <p:nvPr/>
        </p:nvSpPr>
        <p:spPr>
          <a:xfrm>
            <a:off x="4096665" y="8985448"/>
            <a:ext cx="1835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/>
              <a:t>(41) 8857-7142 </a:t>
            </a:r>
            <a:r>
              <a:rPr lang="pt-BR" sz="1400" b="1" dirty="0" smtClean="0"/>
              <a:t>(</a:t>
            </a:r>
            <a:r>
              <a:rPr lang="pt-BR" sz="1400" b="1" dirty="0" smtClean="0"/>
              <a:t>VIVO)</a:t>
            </a:r>
            <a:endParaRPr lang="pt-BR" sz="1400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4099017" y="9345488"/>
            <a:ext cx="2582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/>
              <a:t>(41) </a:t>
            </a:r>
            <a:r>
              <a:rPr lang="pt-BR" sz="1400" b="1" dirty="0" smtClean="0"/>
              <a:t>3249-4542 / (11) 3275-0094</a:t>
            </a:r>
            <a:endParaRPr lang="pt-BR" sz="1400" b="1" dirty="0"/>
          </a:p>
        </p:txBody>
      </p:sp>
      <p:sp>
        <p:nvSpPr>
          <p:cNvPr id="2" name="Fluxograma: Processo alternativo 1"/>
          <p:cNvSpPr/>
          <p:nvPr/>
        </p:nvSpPr>
        <p:spPr>
          <a:xfrm>
            <a:off x="4239232" y="281498"/>
            <a:ext cx="2021619" cy="1344504"/>
          </a:xfrm>
          <a:prstGeom prst="flowChartAlternateProcess">
            <a:avLst/>
          </a:prstGeom>
          <a:gradFill>
            <a:gsLst>
              <a:gs pos="0">
                <a:srgbClr val="FFC000"/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Não perca </a:t>
            </a:r>
            <a:r>
              <a:rPr lang="pt-BR" b="1" dirty="0" smtClean="0">
                <a:solidFill>
                  <a:schemeClr val="tx1"/>
                </a:solidFill>
              </a:rPr>
              <a:t>esta </a:t>
            </a:r>
            <a:r>
              <a:rPr lang="pt-BR" b="1" dirty="0" smtClean="0">
                <a:solidFill>
                  <a:schemeClr val="tx1"/>
                </a:solidFill>
              </a:rPr>
              <a:t>oportunidade!</a:t>
            </a:r>
            <a:endParaRPr lang="pt-BR" b="1" dirty="0">
              <a:solidFill>
                <a:schemeClr val="tx1"/>
              </a:solidFill>
            </a:endParaRPr>
          </a:p>
        </p:txBody>
      </p:sp>
      <p:pic>
        <p:nvPicPr>
          <p:cNvPr id="21" name="Picture 2" descr="lo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7913470"/>
            <a:ext cx="1263291" cy="1328077"/>
          </a:xfrm>
          <a:prstGeom prst="rect">
            <a:avLst/>
          </a:prstGeom>
          <a:ln>
            <a:noFill/>
          </a:ln>
          <a:extLst/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</p:pic>
      <p:sp>
        <p:nvSpPr>
          <p:cNvPr id="24" name="CaixaDeTexto 23"/>
          <p:cNvSpPr txBox="1"/>
          <p:nvPr/>
        </p:nvSpPr>
        <p:spPr>
          <a:xfrm>
            <a:off x="1251520" y="6825208"/>
            <a:ext cx="5705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Detalhamentos das demais 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informações: conteúdo     </a:t>
            </a:r>
            <a:endParaRPr lang="pt-BR" sz="1400" dirty="0" smtClean="0">
              <a:latin typeface="Arial Rounded MT Bold" pitchFamily="34" charset="0"/>
              <a:cs typeface="Aharoni" pitchFamily="2" charset="-79"/>
            </a:endParaRPr>
          </a:p>
          <a:p>
            <a:r>
              <a:rPr lang="pt-BR" sz="1400" dirty="0">
                <a:latin typeface="Arial Rounded MT Bold" pitchFamily="34" charset="0"/>
                <a:cs typeface="Aharoni" pitchFamily="2" charset="-79"/>
              </a:rPr>
              <a:t> 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                programático, instrutor, forma de pagamento   </a:t>
            </a:r>
          </a:p>
          <a:p>
            <a:r>
              <a:rPr lang="pt-BR" sz="1400" dirty="0">
                <a:latin typeface="Arial Rounded MT Bold" pitchFamily="34" charset="0"/>
                <a:cs typeface="Aharoni" pitchFamily="2" charset="-79"/>
              </a:rPr>
              <a:t> 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                          (aceitamos cartão de crédito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) 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pelo  </a:t>
            </a:r>
          </a:p>
          <a:p>
            <a:r>
              <a:rPr lang="pt-BR" sz="1400" dirty="0">
                <a:latin typeface="Arial Rounded MT Bold" pitchFamily="34" charset="0"/>
                <a:cs typeface="Aharoni" pitchFamily="2" charset="-79"/>
              </a:rPr>
              <a:t> </a:t>
            </a:r>
            <a:r>
              <a:rPr lang="pt-BR" sz="1400" dirty="0" smtClean="0">
                <a:latin typeface="Arial Rounded MT Bold" pitchFamily="34" charset="0"/>
                <a:cs typeface="Aharoni" pitchFamily="2" charset="-79"/>
              </a:rPr>
              <a:t>                                             Facebook.com/Teixeira e Mota LTDA.</a:t>
            </a:r>
            <a:endParaRPr lang="pt-BR" sz="1400" dirty="0"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27384" y="6383868"/>
            <a:ext cx="34162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/>
              <a:t>Treinamento realizado em </a:t>
            </a:r>
            <a:r>
              <a:rPr lang="pt-BR" sz="1200" b="1" dirty="0" smtClean="0"/>
              <a:t>São Paulo/SP</a:t>
            </a:r>
            <a:endParaRPr lang="pt-BR" sz="1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69" y="4488393"/>
            <a:ext cx="3375025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X:\Clientes\Sensycal\Logotipo\Logotipo-2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9175397"/>
            <a:ext cx="2420887" cy="697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126</Words>
  <Application>Microsoft Office PowerPoint</Application>
  <PresentationFormat>Papel A4 (210 x 297 mm)</PresentationFormat>
  <Paragraphs>24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Elionai</dc:creator>
  <cp:lastModifiedBy>Bruno-Unius</cp:lastModifiedBy>
  <cp:revision>82</cp:revision>
  <dcterms:created xsi:type="dcterms:W3CDTF">2015-01-05T18:57:23Z</dcterms:created>
  <dcterms:modified xsi:type="dcterms:W3CDTF">2016-02-23T20:31:21Z</dcterms:modified>
</cp:coreProperties>
</file>