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6858000" cy="9906000" type="A4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312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8" d="100"/>
          <a:sy n="98" d="100"/>
        </p:scale>
        <p:origin x="-2220" y="-348"/>
      </p:cViewPr>
      <p:guideLst>
        <p:guide orient="horz" pos="312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4E14026-4F25-4041-8A94-21C1CED3184D}" type="datetimeFigureOut">
              <a:rPr lang="pt-BR" smtClean="0"/>
              <a:t>01/03/2016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2241550" y="685800"/>
            <a:ext cx="23749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061F621-07A8-4AB1-B0FB-19545C8030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822069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061F621-07A8-4AB1-B0FB-19545C8030C8}" type="slidenum">
              <a:rPr lang="pt-BR" smtClean="0"/>
              <a:t>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781339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514350" y="3077283"/>
            <a:ext cx="5829300" cy="2123369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2961C3-2851-4994-8565-BEC2A782AA16}" type="datetimeFigureOut">
              <a:rPr lang="pt-BR" smtClean="0"/>
              <a:pPr/>
              <a:t>01/03/2016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2ED009-F82B-42A3-ADAE-7FD2A72462A9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2961C3-2851-4994-8565-BEC2A782AA16}" type="datetimeFigureOut">
              <a:rPr lang="pt-BR" smtClean="0"/>
              <a:pPr/>
              <a:t>01/03/2016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2ED009-F82B-42A3-ADAE-7FD2A72462A9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5386387" y="396701"/>
            <a:ext cx="1671638" cy="8452203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371475" y="396701"/>
            <a:ext cx="4900613" cy="8452203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2961C3-2851-4994-8565-BEC2A782AA16}" type="datetimeFigureOut">
              <a:rPr lang="pt-BR" smtClean="0"/>
              <a:pPr/>
              <a:t>01/03/2016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2ED009-F82B-42A3-ADAE-7FD2A72462A9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2961C3-2851-4994-8565-BEC2A782AA16}" type="datetimeFigureOut">
              <a:rPr lang="pt-BR" smtClean="0"/>
              <a:pPr/>
              <a:t>01/03/2016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2ED009-F82B-42A3-ADAE-7FD2A72462A9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41735" y="6365524"/>
            <a:ext cx="5829300" cy="196744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541735" y="4198586"/>
            <a:ext cx="5829300" cy="21669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2961C3-2851-4994-8565-BEC2A782AA16}" type="datetimeFigureOut">
              <a:rPr lang="pt-BR" smtClean="0"/>
              <a:pPr/>
              <a:t>01/03/2016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2ED009-F82B-42A3-ADAE-7FD2A72462A9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371475" y="2311402"/>
            <a:ext cx="3286125" cy="653750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3771900" y="2311402"/>
            <a:ext cx="3286125" cy="653750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2961C3-2851-4994-8565-BEC2A782AA16}" type="datetimeFigureOut">
              <a:rPr lang="pt-BR" smtClean="0"/>
              <a:pPr/>
              <a:t>01/03/2016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2ED009-F82B-42A3-ADAE-7FD2A72462A9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342900" y="2217385"/>
            <a:ext cx="303014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342900" y="3141486"/>
            <a:ext cx="303014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3483769" y="2217385"/>
            <a:ext cx="3031332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3483769" y="3141486"/>
            <a:ext cx="3031332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2961C3-2851-4994-8565-BEC2A782AA16}" type="datetimeFigureOut">
              <a:rPr lang="pt-BR" smtClean="0"/>
              <a:pPr/>
              <a:t>01/03/2016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2ED009-F82B-42A3-ADAE-7FD2A72462A9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2961C3-2851-4994-8565-BEC2A782AA16}" type="datetimeFigureOut">
              <a:rPr lang="pt-BR" smtClean="0"/>
              <a:pPr/>
              <a:t>01/03/2016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2ED009-F82B-42A3-ADAE-7FD2A72462A9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2961C3-2851-4994-8565-BEC2A782AA16}" type="datetimeFigureOut">
              <a:rPr lang="pt-BR" smtClean="0"/>
              <a:pPr/>
              <a:t>01/03/2016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2ED009-F82B-42A3-ADAE-7FD2A72462A9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42900" y="394405"/>
            <a:ext cx="2256235" cy="167851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681288" y="394408"/>
            <a:ext cx="3833812" cy="845449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342900" y="2072924"/>
            <a:ext cx="2256235" cy="677598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2961C3-2851-4994-8565-BEC2A782AA16}" type="datetimeFigureOut">
              <a:rPr lang="pt-BR" smtClean="0"/>
              <a:pPr/>
              <a:t>01/03/2016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2ED009-F82B-42A3-ADAE-7FD2A72462A9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344216" y="6934200"/>
            <a:ext cx="4114800" cy="81862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344216" y="7752822"/>
            <a:ext cx="4114800" cy="116257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2961C3-2851-4994-8565-BEC2A782AA16}" type="datetimeFigureOut">
              <a:rPr lang="pt-BR" smtClean="0"/>
              <a:pPr/>
              <a:t>01/03/2016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2ED009-F82B-42A3-ADAE-7FD2A72462A9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342900" y="2311402"/>
            <a:ext cx="6172200" cy="65375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342900" y="9181397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2961C3-2851-4994-8565-BEC2A782AA16}" type="datetimeFigureOut">
              <a:rPr lang="pt-BR" smtClean="0"/>
              <a:pPr/>
              <a:t>01/03/2016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2343150" y="9181397"/>
            <a:ext cx="21717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4914900" y="9181397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2ED009-F82B-42A3-ADAE-7FD2A72462A9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http://i.istockimg.com/file_thumbview_approve/21805029/2/stock-photo-21805029-men-hands-hold-a-tablet-computer-with-isolated-screen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20753636">
            <a:off x="-597794" y="-329996"/>
            <a:ext cx="5117232" cy="3634086"/>
          </a:xfrm>
          <a:prstGeom prst="rect">
            <a:avLst/>
          </a:prstGeom>
          <a:noFill/>
        </p:spPr>
      </p:pic>
      <p:sp>
        <p:nvSpPr>
          <p:cNvPr id="18" name="Trapezóide 17"/>
          <p:cNvSpPr/>
          <p:nvPr/>
        </p:nvSpPr>
        <p:spPr>
          <a:xfrm rot="16200000">
            <a:off x="8620" y="1849927"/>
            <a:ext cx="6912768" cy="6930008"/>
          </a:xfrm>
          <a:prstGeom prst="trapezoid">
            <a:avLst>
              <a:gd name="adj" fmla="val 26180"/>
            </a:avLst>
          </a:prstGeom>
          <a:ln/>
        </p:spPr>
        <p:style>
          <a:lnRef idx="2">
            <a:schemeClr val="accent1">
              <a:shade val="50000"/>
            </a:schemeClr>
          </a:lnRef>
          <a:fillRef idx="1002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7" name="Retângulo 6"/>
          <p:cNvSpPr/>
          <p:nvPr/>
        </p:nvSpPr>
        <p:spPr>
          <a:xfrm rot="20745072">
            <a:off x="643637" y="481870"/>
            <a:ext cx="2399694" cy="163121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pt-BR" sz="20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Treinamento de Técnicas de Medição de Vazão – Teoria e Prática, </a:t>
            </a:r>
            <a:r>
              <a:rPr lang="pt-BR" sz="2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e</a:t>
            </a:r>
            <a:r>
              <a:rPr lang="pt-BR" sz="20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m São Paulo/SP</a:t>
            </a:r>
            <a:endParaRPr lang="pt-BR" sz="20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cxnSp>
        <p:nvCxnSpPr>
          <p:cNvPr id="11" name="Conector reto 10"/>
          <p:cNvCxnSpPr/>
          <p:nvPr/>
        </p:nvCxnSpPr>
        <p:spPr>
          <a:xfrm flipV="1">
            <a:off x="-79407" y="1858968"/>
            <a:ext cx="7200800" cy="1872208"/>
          </a:xfrm>
          <a:prstGeom prst="line">
            <a:avLst/>
          </a:prstGeom>
          <a:ln w="1270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Conector reto 13"/>
          <p:cNvCxnSpPr/>
          <p:nvPr/>
        </p:nvCxnSpPr>
        <p:spPr>
          <a:xfrm>
            <a:off x="-171400" y="6897216"/>
            <a:ext cx="7200800" cy="1872208"/>
          </a:xfrm>
          <a:prstGeom prst="line">
            <a:avLst/>
          </a:prstGeom>
          <a:ln w="1270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CaixaDeTexto 19"/>
          <p:cNvSpPr txBox="1"/>
          <p:nvPr/>
        </p:nvSpPr>
        <p:spPr>
          <a:xfrm>
            <a:off x="593841" y="7521484"/>
            <a:ext cx="12509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b="1" dirty="0" smtClean="0"/>
              <a:t>Realização:</a:t>
            </a:r>
            <a:endParaRPr lang="pt-BR" b="1" dirty="0"/>
          </a:p>
        </p:txBody>
      </p:sp>
      <p:sp>
        <p:nvSpPr>
          <p:cNvPr id="22" name="CaixaDeTexto 21"/>
          <p:cNvSpPr txBox="1"/>
          <p:nvPr/>
        </p:nvSpPr>
        <p:spPr>
          <a:xfrm>
            <a:off x="3856270" y="8616116"/>
            <a:ext cx="22155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b="1" dirty="0" smtClean="0"/>
              <a:t>Telefone  de </a:t>
            </a:r>
            <a:r>
              <a:rPr lang="pt-BR" b="1" dirty="0" smtClean="0"/>
              <a:t>Contato:</a:t>
            </a:r>
          </a:p>
        </p:txBody>
      </p:sp>
      <p:sp>
        <p:nvSpPr>
          <p:cNvPr id="23" name="CaixaDeTexto 22"/>
          <p:cNvSpPr txBox="1"/>
          <p:nvPr/>
        </p:nvSpPr>
        <p:spPr>
          <a:xfrm>
            <a:off x="3772784" y="3440832"/>
            <a:ext cx="3157225" cy="30777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ü"/>
            </a:pPr>
            <a:r>
              <a:rPr lang="pt-BR" sz="1400" dirty="0" smtClean="0">
                <a:latin typeface="Arial Rounded MT Bold" pitchFamily="34" charset="0"/>
                <a:cs typeface="Aharoni" pitchFamily="2" charset="-79"/>
              </a:rPr>
              <a:t>Período: 03 a 05 de Maio/16</a:t>
            </a:r>
          </a:p>
          <a:p>
            <a:endParaRPr lang="pt-BR" sz="1500" dirty="0" smtClean="0">
              <a:latin typeface="Arial Rounded MT Bold" pitchFamily="34" charset="0"/>
              <a:cs typeface="Aharoni" pitchFamily="2" charset="-79"/>
            </a:endParaRPr>
          </a:p>
          <a:p>
            <a:pPr>
              <a:buFont typeface="Wingdings" pitchFamily="2" charset="2"/>
              <a:buChar char="ü"/>
            </a:pPr>
            <a:r>
              <a:rPr lang="pt-BR" sz="1500" dirty="0" smtClean="0">
                <a:latin typeface="Arial Rounded MT Bold" pitchFamily="34" charset="0"/>
                <a:cs typeface="Aharoni" pitchFamily="2" charset="-79"/>
              </a:rPr>
              <a:t>Horário: 8h às 18h</a:t>
            </a:r>
          </a:p>
          <a:p>
            <a:endParaRPr lang="pt-BR" sz="1500" dirty="0" smtClean="0">
              <a:latin typeface="Arial Rounded MT Bold" pitchFamily="34" charset="0"/>
              <a:cs typeface="Aharoni" pitchFamily="2" charset="-79"/>
            </a:endParaRPr>
          </a:p>
          <a:p>
            <a:pPr>
              <a:buFont typeface="Wingdings" pitchFamily="2" charset="2"/>
              <a:buChar char="ü"/>
            </a:pPr>
            <a:r>
              <a:rPr lang="pt-BR" sz="1500" dirty="0" smtClean="0">
                <a:latin typeface="Arial Rounded MT Bold" pitchFamily="34" charset="0"/>
                <a:cs typeface="Aharoni" pitchFamily="2" charset="-79"/>
              </a:rPr>
              <a:t>Carga Horária: 20 horas</a:t>
            </a:r>
          </a:p>
          <a:p>
            <a:pPr>
              <a:buFont typeface="Wingdings" pitchFamily="2" charset="2"/>
              <a:buChar char="ü"/>
            </a:pPr>
            <a:endParaRPr lang="pt-BR" sz="1500" dirty="0">
              <a:latin typeface="Arial Rounded MT Bold" pitchFamily="34" charset="0"/>
              <a:cs typeface="Aharoni" pitchFamily="2" charset="-79"/>
            </a:endParaRPr>
          </a:p>
          <a:p>
            <a:pPr>
              <a:buFont typeface="Wingdings" pitchFamily="2" charset="2"/>
              <a:buChar char="ü"/>
            </a:pPr>
            <a:r>
              <a:rPr lang="pt-BR" sz="1500" dirty="0" smtClean="0">
                <a:latin typeface="Arial Rounded MT Bold" pitchFamily="34" charset="0"/>
                <a:cs typeface="Aharoni" pitchFamily="2" charset="-79"/>
              </a:rPr>
              <a:t>Local do Evento: Av.: do Estado, 4567 – Mooca - SP</a:t>
            </a:r>
          </a:p>
          <a:p>
            <a:pPr>
              <a:buFont typeface="Wingdings" pitchFamily="2" charset="2"/>
              <a:buChar char="ü"/>
            </a:pPr>
            <a:endParaRPr lang="pt-BR" sz="1500" dirty="0" smtClean="0">
              <a:latin typeface="Arial Rounded MT Bold" pitchFamily="34" charset="0"/>
              <a:cs typeface="Aharoni" pitchFamily="2" charset="-79"/>
            </a:endParaRPr>
          </a:p>
          <a:p>
            <a:pPr>
              <a:buFont typeface="Wingdings" pitchFamily="2" charset="2"/>
              <a:buChar char="ü"/>
            </a:pPr>
            <a:r>
              <a:rPr lang="pt-BR" sz="1500" dirty="0">
                <a:latin typeface="Arial Rounded MT Bold"/>
                <a:cs typeface="Arial" panose="020B0604020202020204" pitchFamily="34" charset="0"/>
              </a:rPr>
              <a:t>Inscrições </a:t>
            </a:r>
            <a:r>
              <a:rPr lang="pt-BR" sz="1500" dirty="0" smtClean="0">
                <a:latin typeface="Arial Rounded MT Bold"/>
                <a:cs typeface="Arial" panose="020B0604020202020204" pitchFamily="34" charset="0"/>
              </a:rPr>
              <a:t>pelo e-mail</a:t>
            </a:r>
            <a:endParaRPr lang="pt-BR" sz="1500" dirty="0">
              <a:latin typeface="Arial Rounded MT Bold"/>
              <a:cs typeface="Arial" panose="020B0604020202020204" pitchFamily="34" charset="0"/>
            </a:endParaRPr>
          </a:p>
          <a:p>
            <a:r>
              <a:rPr lang="pt-BR" sz="1500" dirty="0" smtClean="0">
                <a:latin typeface="Arial Rounded MT Bold"/>
                <a:cs typeface="Arial" panose="020B0604020202020204" pitchFamily="34" charset="0"/>
              </a:rPr>
              <a:t>vendas@sensycal.com.br </a:t>
            </a:r>
            <a:r>
              <a:rPr lang="pt-BR" sz="1500" dirty="0" smtClean="0">
                <a:latin typeface="Arial Rounded MT Bold"/>
                <a:cs typeface="Arial" panose="020B0604020202020204" pitchFamily="34" charset="0"/>
              </a:rPr>
              <a:t>ou </a:t>
            </a:r>
          </a:p>
          <a:p>
            <a:r>
              <a:rPr lang="pt-BR" sz="1500" dirty="0" smtClean="0">
                <a:latin typeface="Arial Rounded MT Bold"/>
                <a:cs typeface="Arial" panose="020B0604020202020204" pitchFamily="34" charset="0"/>
              </a:rPr>
              <a:t>pelo telefone </a:t>
            </a:r>
            <a:r>
              <a:rPr lang="pt-BR" sz="1500" dirty="0" smtClean="0">
                <a:latin typeface="Arial Rounded MT Bold"/>
                <a:cs typeface="Arial" panose="020B0604020202020204" pitchFamily="34" charset="0"/>
              </a:rPr>
              <a:t>(</a:t>
            </a:r>
            <a:r>
              <a:rPr lang="pt-BR" sz="1500" dirty="0">
                <a:latin typeface="Arial Rounded MT Bold"/>
                <a:cs typeface="Arial" panose="020B0604020202020204" pitchFamily="34" charset="0"/>
              </a:rPr>
              <a:t>11) 3275-0094</a:t>
            </a:r>
          </a:p>
          <a:p>
            <a:endParaRPr lang="pt-BR" sz="1500" dirty="0">
              <a:latin typeface="Arial Rounded MT Bold" pitchFamily="34" charset="0"/>
              <a:cs typeface="Aharoni" pitchFamily="2" charset="-79"/>
            </a:endParaRPr>
          </a:p>
        </p:txBody>
      </p:sp>
      <p:pic>
        <p:nvPicPr>
          <p:cNvPr id="16" name="Picture 8" descr="http://www.sestaro.com.br/wp/wp-content/uploads/2015/01/untitled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149080" y="9201472"/>
            <a:ext cx="216024" cy="216024"/>
          </a:xfrm>
          <a:prstGeom prst="rect">
            <a:avLst/>
          </a:prstGeom>
          <a:noFill/>
        </p:spPr>
      </p:pic>
      <p:sp>
        <p:nvSpPr>
          <p:cNvPr id="19" name="CaixaDeTexto 18"/>
          <p:cNvSpPr txBox="1"/>
          <p:nvPr/>
        </p:nvSpPr>
        <p:spPr>
          <a:xfrm>
            <a:off x="4388016" y="9109719"/>
            <a:ext cx="134524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400" b="1" dirty="0" smtClean="0"/>
              <a:t> (</a:t>
            </a:r>
            <a:r>
              <a:rPr lang="pt-BR" sz="1400" b="1" dirty="0" smtClean="0"/>
              <a:t>11) 3275-0094</a:t>
            </a:r>
            <a:endParaRPr lang="pt-BR" sz="1400" b="1" dirty="0"/>
          </a:p>
        </p:txBody>
      </p:sp>
      <p:sp>
        <p:nvSpPr>
          <p:cNvPr id="2" name="Fluxograma: Processo alternativo 1"/>
          <p:cNvSpPr/>
          <p:nvPr/>
        </p:nvSpPr>
        <p:spPr>
          <a:xfrm>
            <a:off x="4239232" y="281498"/>
            <a:ext cx="2021619" cy="1344504"/>
          </a:xfrm>
          <a:prstGeom prst="flowChartAlternateProcess">
            <a:avLst/>
          </a:prstGeom>
          <a:gradFill>
            <a:gsLst>
              <a:gs pos="0">
                <a:srgbClr val="FFC000"/>
              </a:gs>
              <a:gs pos="80000">
                <a:schemeClr val="accent2">
                  <a:shade val="93000"/>
                  <a:satMod val="130000"/>
                </a:schemeClr>
              </a:gs>
              <a:gs pos="100000">
                <a:schemeClr val="accent2">
                  <a:shade val="94000"/>
                  <a:satMod val="135000"/>
                </a:schemeClr>
              </a:gs>
            </a:gsLst>
          </a:gra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 smtClean="0">
                <a:solidFill>
                  <a:schemeClr val="tx1"/>
                </a:solidFill>
              </a:rPr>
              <a:t>Não perca esta oportunidade!</a:t>
            </a:r>
            <a:endParaRPr lang="pt-BR" b="1" dirty="0">
              <a:solidFill>
                <a:schemeClr val="tx1"/>
              </a:solidFill>
            </a:endParaRPr>
          </a:p>
        </p:txBody>
      </p:sp>
      <p:pic>
        <p:nvPicPr>
          <p:cNvPr id="21" name="Picture 2" descr="logo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3541" y="7913470"/>
            <a:ext cx="1263291" cy="1328077"/>
          </a:xfrm>
          <a:prstGeom prst="rect">
            <a:avLst/>
          </a:prstGeom>
          <a:ln>
            <a:noFill/>
          </a:ln>
          <a:extLst/>
        </p:spPr>
        <p:style>
          <a:lnRef idx="0">
            <a:scrgbClr r="0" g="0" b="0"/>
          </a:lnRef>
          <a:fillRef idx="1002">
            <a:schemeClr val="dk2"/>
          </a:fillRef>
          <a:effectRef idx="0">
            <a:scrgbClr r="0" g="0" b="0"/>
          </a:effectRef>
          <a:fontRef idx="major"/>
        </p:style>
      </p:pic>
      <p:sp>
        <p:nvSpPr>
          <p:cNvPr id="24" name="CaixaDeTexto 23"/>
          <p:cNvSpPr txBox="1"/>
          <p:nvPr/>
        </p:nvSpPr>
        <p:spPr>
          <a:xfrm>
            <a:off x="2060848" y="6734616"/>
            <a:ext cx="4869161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ü"/>
            </a:pPr>
            <a:r>
              <a:rPr lang="pt-BR" sz="1400" dirty="0" smtClean="0">
                <a:latin typeface="Arial Rounded MT Bold" pitchFamily="34" charset="0"/>
                <a:cs typeface="Aharoni" pitchFamily="2" charset="-79"/>
              </a:rPr>
              <a:t>Detalhamentos das demais informações: conteúdo     </a:t>
            </a:r>
          </a:p>
          <a:p>
            <a:r>
              <a:rPr lang="pt-BR" sz="1400" dirty="0" smtClean="0">
                <a:latin typeface="Arial Rounded MT Bold" pitchFamily="34" charset="0"/>
                <a:cs typeface="Aharoni" pitchFamily="2" charset="-79"/>
              </a:rPr>
              <a:t>programático</a:t>
            </a:r>
            <a:r>
              <a:rPr lang="pt-BR" sz="1400" dirty="0" smtClean="0">
                <a:latin typeface="Arial Rounded MT Bold" pitchFamily="34" charset="0"/>
                <a:cs typeface="Aharoni" pitchFamily="2" charset="-79"/>
              </a:rPr>
              <a:t>, instrutor, forma de </a:t>
            </a:r>
            <a:r>
              <a:rPr lang="pt-BR" sz="1400" dirty="0" smtClean="0">
                <a:latin typeface="Arial Rounded MT Bold" pitchFamily="34" charset="0"/>
                <a:cs typeface="Aharoni" pitchFamily="2" charset="-79"/>
              </a:rPr>
              <a:t>pagamento favor entrar em contato com a </a:t>
            </a:r>
            <a:r>
              <a:rPr lang="pt-BR" sz="1400" dirty="0" err="1" smtClean="0">
                <a:latin typeface="Arial Rounded MT Bold" pitchFamily="34" charset="0"/>
                <a:cs typeface="Aharoni" pitchFamily="2" charset="-79"/>
              </a:rPr>
              <a:t>Sensycal</a:t>
            </a:r>
            <a:r>
              <a:rPr lang="pt-BR" sz="1400" dirty="0" smtClean="0">
                <a:latin typeface="Arial Rounded MT Bold" pitchFamily="34" charset="0"/>
                <a:cs typeface="Aharoni" pitchFamily="2" charset="-79"/>
              </a:rPr>
              <a:t> Instrumentos e Sistemas Ltda.</a:t>
            </a:r>
            <a:endParaRPr lang="pt-BR" sz="1400" dirty="0">
              <a:latin typeface="Arial Rounded MT Bold" pitchFamily="34" charset="0"/>
              <a:cs typeface="Aharoni" pitchFamily="2" charset="-79"/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12726" y="6033120"/>
            <a:ext cx="341627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200" b="1" dirty="0" smtClean="0"/>
              <a:t>Treinamento realizado em São Paulo/SP</a:t>
            </a:r>
            <a:endParaRPr lang="pt-BR" sz="1200" b="1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469" y="4088904"/>
            <a:ext cx="3375025" cy="1895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" name="Picture 2" descr="X:\Clientes\Sensycal\Logotipo\Logotipo-2.pn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0648" y="9175397"/>
            <a:ext cx="2420887" cy="6975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853</TotalTime>
  <Words>104</Words>
  <Application>Microsoft Office PowerPoint</Application>
  <PresentationFormat>Papel A4 (210 x 297 mm)</PresentationFormat>
  <Paragraphs>20</Paragraphs>
  <Slides>1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2" baseType="lpstr">
      <vt:lpstr>Tema do Office</vt:lpstr>
      <vt:lpstr>Apresentação do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Elionai</dc:creator>
  <cp:lastModifiedBy>Bruno-Unius</cp:lastModifiedBy>
  <cp:revision>83</cp:revision>
  <dcterms:created xsi:type="dcterms:W3CDTF">2015-01-05T18:57:23Z</dcterms:created>
  <dcterms:modified xsi:type="dcterms:W3CDTF">2016-03-01T15:28:32Z</dcterms:modified>
</cp:coreProperties>
</file>